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75" r:id="rId5"/>
    <p:sldId id="276" r:id="rId6"/>
    <p:sldId id="262" r:id="rId7"/>
    <p:sldId id="277" r:id="rId8"/>
    <p:sldId id="259" r:id="rId9"/>
    <p:sldId id="269" r:id="rId10"/>
    <p:sldId id="271" r:id="rId11"/>
    <p:sldId id="264" r:id="rId12"/>
    <p:sldId id="270" r:id="rId13"/>
    <p:sldId id="263" r:id="rId14"/>
    <p:sldId id="273" r:id="rId15"/>
    <p:sldId id="268" r:id="rId16"/>
    <p:sldId id="258" r:id="rId17"/>
    <p:sldId id="274" r:id="rId18"/>
    <p:sldId id="265" r:id="rId19"/>
    <p:sldId id="260" r:id="rId20"/>
    <p:sldId id="266" r:id="rId21"/>
    <p:sldId id="272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6478488" cy="38006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Театрализованная деятельность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средство поведенческой коррекции подростков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661248"/>
            <a:ext cx="5400600" cy="147320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 Е.И.Давлетгареева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8" y="242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63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/>
          <a:stretch/>
        </p:blipFill>
        <p:spPr bwMode="auto">
          <a:xfrm>
            <a:off x="-29732" y="1413164"/>
            <a:ext cx="9282252" cy="544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38328"/>
            <a:ext cx="8229600" cy="85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«в сюжете»…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32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15200" cy="85842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«Одно целое»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56460"/>
            <a:ext cx="7056784" cy="570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0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3"/>
          <a:stretch/>
        </p:blipFill>
        <p:spPr bwMode="auto">
          <a:xfrm>
            <a:off x="0" y="1787236"/>
            <a:ext cx="9144000" cy="50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8"/>
            <a:ext cx="7715200" cy="858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«Одно целое»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1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454" y="2320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Эмоциональный отклик – «проживание»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0"/>
          <a:stretch/>
        </p:blipFill>
        <p:spPr bwMode="auto">
          <a:xfrm>
            <a:off x="-108520" y="1484784"/>
            <a:ext cx="9293549" cy="544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5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9" b="13467"/>
          <a:stretch/>
        </p:blipFill>
        <p:spPr bwMode="auto">
          <a:xfrm>
            <a:off x="0" y="1190568"/>
            <a:ext cx="9144000" cy="568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3454" y="23205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Эмоциональный отклик – «проживание»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042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b="16906"/>
          <a:stretch/>
        </p:blipFill>
        <p:spPr bwMode="auto">
          <a:xfrm>
            <a:off x="-3448" y="1496291"/>
            <a:ext cx="9173375" cy="5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83541" y="232057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Эмоциональный отклик – «проживание»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8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864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Самостоятельные идеи и их реализация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Зам_УВР\Desktop\фото коррекция ТЕАТРАЛ Де\т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7848" r="21678" b="16992"/>
          <a:stretch/>
        </p:blipFill>
        <p:spPr bwMode="auto">
          <a:xfrm>
            <a:off x="4468127" y="3455997"/>
            <a:ext cx="4675873" cy="342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4592817" cy="3446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Зам_УВР\Desktop\фото коррекция ТЕАТРАЛ Де\2Sp7IrvUIb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66" y="908720"/>
            <a:ext cx="4802321" cy="3199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Импровизация …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44941" cy="5661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21" y="1772816"/>
            <a:ext cx="4907188" cy="3680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63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в лицах…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041"/>
            <a:ext cx="2804865" cy="373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3751"/>
            <a:ext cx="2915816" cy="388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58493"/>
            <a:ext cx="4130559" cy="309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47373"/>
            <a:ext cx="1992304" cy="2655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"/>
          <a:stretch/>
        </p:blipFill>
        <p:spPr bwMode="auto">
          <a:xfrm>
            <a:off x="-22685" y="151089"/>
            <a:ext cx="9166685" cy="657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9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www.mvestnik.ru/images/cms/thumbs/9acad47d5e12b6e26afa5494ca29ecfcfb4d989e/maksi_750_auto_jpg_5_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413105" cy="293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567" y="4149080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– 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синтетический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искусства, который объединяет вокруг себя разнообразные направления художественной деятельности.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188640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Коррекционные возможности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арттерапии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(театрального искусства)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отношению к подросткам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эмоциональными нарушениями имеют огромный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174968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" r="5390"/>
          <a:stretch/>
        </p:blipFill>
        <p:spPr bwMode="auto">
          <a:xfrm>
            <a:off x="31335" y="3176392"/>
            <a:ext cx="4331941" cy="368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4" y="-16105"/>
            <a:ext cx="2223589" cy="316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8" t="8817" r="15605" b="1138"/>
          <a:stretch/>
        </p:blipFill>
        <p:spPr bwMode="auto">
          <a:xfrm>
            <a:off x="4363276" y="3176392"/>
            <a:ext cx="4641273" cy="3681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04" y="-1"/>
            <a:ext cx="2219573" cy="314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76" y="-1"/>
            <a:ext cx="2224948" cy="315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/>
          <a:stretch/>
        </p:blipFill>
        <p:spPr bwMode="auto">
          <a:xfrm>
            <a:off x="6501395" y="-16106"/>
            <a:ext cx="2639530" cy="3301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7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5" y="0"/>
            <a:ext cx="9162015" cy="68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590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826352"/>
          </a:xfrm>
        </p:spPr>
        <p:txBody>
          <a:bodyPr>
            <a:normAutofit/>
          </a:bodyPr>
          <a:lstStyle/>
          <a:p>
            <a:r>
              <a:rPr lang="ru-RU" dirty="0" smtClean="0"/>
              <a:t>Воспитание в классе через театр….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/>
          <a:stretch/>
        </p:blipFill>
        <p:spPr bwMode="auto">
          <a:xfrm>
            <a:off x="0" y="1404117"/>
            <a:ext cx="9144000" cy="545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9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Проблемное поле 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опыта работы)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Искаженная самооценка;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Агрессивные тенденции;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Демонстративные акты поведения;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Склонность нарушать нормы и правила (пропуски уроков без уважительной причины, нарушение социально-ролевых границ);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Склонность к употреблению психоактивных веществ.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60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064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Цель </a:t>
            </a:r>
            <a:r>
              <a:rPr lang="ru-RU" sz="3200" b="1" dirty="0" smtClean="0"/>
              <a:t>включения подростка  в театрализованную деятельность: </a:t>
            </a:r>
            <a:r>
              <a:rPr lang="ru-RU" sz="3200" b="1" dirty="0"/>
              <a:t> </a:t>
            </a:r>
            <a:endParaRPr lang="ru-RU" sz="3200" b="1" dirty="0" smtClean="0"/>
          </a:p>
          <a:p>
            <a:pPr algn="just"/>
            <a:r>
              <a:rPr lang="ru-RU" sz="2800" dirty="0" smtClean="0"/>
              <a:t>- гармонизация </a:t>
            </a:r>
            <a:r>
              <a:rPr lang="ru-RU" sz="2800" dirty="0"/>
              <a:t>эмоциональной сферы подростков средствами </a:t>
            </a:r>
            <a:r>
              <a:rPr lang="ru-RU" sz="2800" dirty="0" smtClean="0"/>
              <a:t>театральной Де, </a:t>
            </a:r>
          </a:p>
          <a:p>
            <a:pPr algn="just"/>
            <a:r>
              <a:rPr lang="ru-RU" sz="2800" dirty="0" smtClean="0"/>
              <a:t>- реабилитация «Я»: </a:t>
            </a:r>
            <a:r>
              <a:rPr lang="ru-RU" sz="2800" dirty="0"/>
              <a:t>идентификация с положительными образами, формирование адекватной самооценки, переориентация поведения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8436" name="Picture 4" descr="https://im0-tub-ru.yandex.net/i?id=6b0bd191c8147649bc3afd07aaa5889a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30" y="3419465"/>
            <a:ext cx="3800723" cy="341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1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86409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Задачи: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формировать позитивные представления у подростков о себе и об окружающих;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развивать коммуникативные навыки;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учить способом конструктивного поведения;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развивать умения, адекватно выражать собственные эмоции.</a:t>
            </a:r>
          </a:p>
        </p:txBody>
      </p:sp>
      <p:pic>
        <p:nvPicPr>
          <p:cNvPr id="19458" name="Picture 2" descr="https://us.123rf.com/450wm/bluedaemon/bluedaemon1901/bluedaemon190100281/116077857-this-is-an-illustration-of-a-child-who-scattering-parched-beans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63063"/>
            <a:ext cx="4896544" cy="33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3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реализации: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сценарий, режиссерский замысел, музыка</a:t>
            </a:r>
          </a:p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поиск актеров для сценария с учетом индивидуальных особенностей</a:t>
            </a:r>
          </a:p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репетиции – психологическая работа (индивидуальные, парные, групповые, коллективные)</a:t>
            </a:r>
          </a:p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сводная репетиция</a:t>
            </a:r>
          </a:p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выступление – проба</a:t>
            </a:r>
          </a:p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выступление – конкурс</a:t>
            </a:r>
          </a:p>
          <a:p>
            <a:pPr algn="just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этап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«гастроли»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28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2" y="188640"/>
            <a:ext cx="9036496" cy="7144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педагога-психолога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9000" y="1052736"/>
            <a:ext cx="8675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800" b="1" dirty="0" smtClean="0"/>
              <a:t>Заинтересовать </a:t>
            </a:r>
            <a:r>
              <a:rPr lang="ru-RU" sz="2800" b="1" dirty="0"/>
              <a:t>детей </a:t>
            </a:r>
            <a:r>
              <a:rPr lang="ru-RU" sz="2800" b="1" dirty="0" smtClean="0"/>
              <a:t>театром. Сделать </a:t>
            </a:r>
            <a:r>
              <a:rPr lang="ru-RU" sz="2800" b="1" dirty="0"/>
              <a:t>жизнь наших детей </a:t>
            </a:r>
            <a:r>
              <a:rPr lang="ru-RU" sz="2800" b="1" dirty="0" smtClean="0"/>
              <a:t>ИНТЕРЕСНОЙ </a:t>
            </a:r>
            <a:r>
              <a:rPr lang="ru-RU" sz="2800" b="1" dirty="0"/>
              <a:t>и </a:t>
            </a:r>
            <a:r>
              <a:rPr lang="ru-RU" sz="2800" b="1" dirty="0" smtClean="0"/>
              <a:t>СОДЕРЖАТЕЛЬНОЙ,  ВЗРОСЛОЙ и УВАЖАЕМОЙ. </a:t>
            </a:r>
          </a:p>
          <a:p>
            <a:pPr algn="just"/>
            <a:endParaRPr lang="ru-RU" sz="2800" b="1" dirty="0"/>
          </a:p>
          <a:p>
            <a:pPr algn="just"/>
            <a:endParaRPr lang="ru-RU" sz="2800" b="1" dirty="0" smtClean="0"/>
          </a:p>
          <a:p>
            <a:pPr algn="ctr"/>
            <a:r>
              <a:rPr lang="ru-RU" sz="2800" b="1" dirty="0" smtClean="0"/>
              <a:t>Важно, </a:t>
            </a:r>
            <a:r>
              <a:rPr lang="ru-RU" sz="2800" b="1" dirty="0"/>
              <a:t>чтобы навыки, полученные в театрализованной деятельности, дети смогли использовать в повседневной жизни.</a:t>
            </a:r>
          </a:p>
        </p:txBody>
      </p:sp>
    </p:spTree>
    <p:extLst>
      <p:ext uri="{BB962C8B-B14F-4D97-AF65-F5344CB8AC3E}">
        <p14:creationId xmlns:p14="http://schemas.microsoft.com/office/powerpoint/2010/main" val="199693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парах 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(взгляд, прикосновение, диалог)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r="14633"/>
          <a:stretch/>
        </p:blipFill>
        <p:spPr bwMode="auto">
          <a:xfrm>
            <a:off x="5724128" y="3159147"/>
            <a:ext cx="3419872" cy="3698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2" t="7087" r="25835"/>
          <a:stretch/>
        </p:blipFill>
        <p:spPr bwMode="auto">
          <a:xfrm>
            <a:off x="-20813" y="3212257"/>
            <a:ext cx="2673927" cy="359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762" y="1573916"/>
            <a:ext cx="3101366" cy="4127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4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«в сюжете»…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5"/>
          <a:stretch/>
        </p:blipFill>
        <p:spPr bwMode="auto">
          <a:xfrm>
            <a:off x="0" y="1685492"/>
            <a:ext cx="9144000" cy="51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653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</TotalTime>
  <Words>263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Театрализованная деятельность  как средство поведенческой коррекции подростков  </vt:lpstr>
      <vt:lpstr>Презентация PowerPoint</vt:lpstr>
      <vt:lpstr>Проблемное поле  (из опыта работы)</vt:lpstr>
      <vt:lpstr>Презентация PowerPoint</vt:lpstr>
      <vt:lpstr>Презентация PowerPoint</vt:lpstr>
      <vt:lpstr>Этапы реализации:</vt:lpstr>
      <vt:lpstr>Принцип работы педагога-психолога:</vt:lpstr>
      <vt:lpstr>Работа в парах  (взгляд, прикосновение, диалог)</vt:lpstr>
      <vt:lpstr>Работа «в сюжете»…</vt:lpstr>
      <vt:lpstr>Презентация PowerPoint</vt:lpstr>
      <vt:lpstr>«Одно целое»</vt:lpstr>
      <vt:lpstr>Презентация PowerPoint</vt:lpstr>
      <vt:lpstr>Эмоциональный отклик – «проживание»</vt:lpstr>
      <vt:lpstr>Презентация PowerPoint</vt:lpstr>
      <vt:lpstr>Презентация PowerPoint</vt:lpstr>
      <vt:lpstr>Самостоятельные идеи и их реализация</vt:lpstr>
      <vt:lpstr>Импровизация …</vt:lpstr>
      <vt:lpstr>Театр в лицах…</vt:lpstr>
      <vt:lpstr>Презентация PowerPoint</vt:lpstr>
      <vt:lpstr>Презентация PowerPoint</vt:lpstr>
      <vt:lpstr>Презентация PowerPoint</vt:lpstr>
      <vt:lpstr>Воспитание в классе через театр….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Театрализованная деятельность  как средство поведенческой коррекции подростков  «группы риска»</dc:title>
  <dc:creator>Зам_УВР2</dc:creator>
  <cp:lastModifiedBy>Зам_УВР2</cp:lastModifiedBy>
  <cp:revision>23</cp:revision>
  <dcterms:modified xsi:type="dcterms:W3CDTF">2021-01-31T12:27:33Z</dcterms:modified>
</cp:coreProperties>
</file>